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3"/>
  </p:sldMasterIdLst>
  <p:sldIdLst>
    <p:sldId id="256" r:id="rId4"/>
  </p:sldIdLst>
  <p:sldSz cy="6858000" cx="12192000"/>
  <p:notesSz cx="6858000" cy="9945675"/>
  <p:defaultTextStyle>
    <a:defPPr lvl="0">
      <a:defRPr lang="en-US"/>
    </a:defPPr>
    <a:lvl1pPr defTabSz="9144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4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4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4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4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4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4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4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4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1.xml"/><Relationship Id="rId3" Type="http://schemas.openxmlformats.org/officeDocument/2006/relationships/slideMaster" Target="slideMasters/slideMaster1.xml"/><Relationship Id="rId4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91878-E47A-4EA1-8759-8F62EE67B751}" type="datetimeFigureOut">
              <a:rPr lang="en-GB" smtClean="0"/>
              <a:t>16/11/2021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D9B8F-4F12-47F9-823E-7952D83889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567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91878-E47A-4EA1-8759-8F62EE67B751}" type="datetimeFigureOut">
              <a:rPr lang="en-GB" smtClean="0"/>
              <a:t>16/11/2021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D9B8F-4F12-47F9-823E-7952D83889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9729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91878-E47A-4EA1-8759-8F62EE67B751}" type="datetimeFigureOut">
              <a:rPr lang="en-GB" smtClean="0"/>
              <a:t>16/11/2021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D9B8F-4F12-47F9-823E-7952D83889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141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91878-E47A-4EA1-8759-8F62EE67B751}" type="datetimeFigureOut">
              <a:rPr lang="en-GB" smtClean="0"/>
              <a:t>16/11/2021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D9B8F-4F12-47F9-823E-7952D83889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714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91878-E47A-4EA1-8759-8F62EE67B751}" type="datetimeFigureOut">
              <a:rPr lang="en-GB" smtClean="0"/>
              <a:t>16/11/2021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D9B8F-4F12-47F9-823E-7952D83889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3078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91878-E47A-4EA1-8759-8F62EE67B751}" type="datetimeFigureOut">
              <a:rPr lang="en-GB" smtClean="0"/>
              <a:t>16/11/2021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D9B8F-4F12-47F9-823E-7952D83889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2773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91878-E47A-4EA1-8759-8F62EE67B751}" type="datetimeFigureOut">
              <a:rPr lang="en-GB" smtClean="0"/>
              <a:t>16/11/2021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D9B8F-4F12-47F9-823E-7952D83889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1246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91878-E47A-4EA1-8759-8F62EE67B751}" type="datetimeFigureOut">
              <a:rPr lang="en-GB" smtClean="0"/>
              <a:t>16/11/2021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D9B8F-4F12-47F9-823E-7952D83889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9807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91878-E47A-4EA1-8759-8F62EE67B751}" type="datetimeFigureOut">
              <a:rPr lang="en-GB" smtClean="0"/>
              <a:t>16/11/2021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D9B8F-4F12-47F9-823E-7952D83889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3914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91878-E47A-4EA1-8759-8F62EE67B751}" type="datetimeFigureOut">
              <a:rPr lang="en-GB" smtClean="0"/>
              <a:t>16/11/2021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D9B8F-4F12-47F9-823E-7952D83889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141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91878-E47A-4EA1-8759-8F62EE67B751}" type="datetimeFigureOut">
              <a:rPr lang="en-GB" smtClean="0"/>
              <a:t>16/11/2021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D9B8F-4F12-47F9-823E-7952D83889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4315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91878-E47A-4EA1-8759-8F62EE67B751}" type="datetimeFigureOut">
              <a:rPr lang="en-GB" smtClean="0"/>
              <a:t>16/11/2021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D9B8F-4F12-47F9-823E-7952D83889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443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8352" y="4221758"/>
            <a:ext cx="2636242" cy="263624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2875" y="1086295"/>
            <a:ext cx="3324225" cy="461665"/>
          </a:xfrm>
          <a:prstGeom prst="rect">
            <a:avLst/>
          </a:prstGeom>
          <a:solidFill>
            <a:schemeClr val="accent4"/>
          </a:solidFill>
          <a:ln w="57150">
            <a:solidFill>
              <a:srgbClr val="33CCCC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Rona Erva Yaman - Year 4</a:t>
            </a:r>
            <a:endParaRPr lang="en-GB" sz="2400" dirty="0"/>
          </a:p>
        </p:txBody>
      </p:sp>
      <p:sp>
        <p:nvSpPr>
          <p:cNvPr id="5" name="Oval 4"/>
          <p:cNvSpPr/>
          <p:nvPr/>
        </p:nvSpPr>
        <p:spPr>
          <a:xfrm>
            <a:off x="4375957" y="1093289"/>
            <a:ext cx="3174206" cy="3312138"/>
          </a:xfrm>
          <a:prstGeom prst="ellipse">
            <a:avLst/>
          </a:prstGeom>
          <a:noFill/>
          <a:ln w="76200"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Round Diagonal Corner Rectangle 5"/>
          <p:cNvSpPr/>
          <p:nvPr/>
        </p:nvSpPr>
        <p:spPr>
          <a:xfrm>
            <a:off x="142875" y="166627"/>
            <a:ext cx="6553200" cy="681395"/>
          </a:xfrm>
          <a:prstGeom prst="round2DiagRect">
            <a:avLst/>
          </a:prstGeom>
          <a:solidFill>
            <a:srgbClr val="FF0066"/>
          </a:solidFill>
          <a:ln w="57150"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latin typeface="Comic Sans MS" panose="030F0702030302020204" pitchFamily="66" charset="0"/>
              </a:rPr>
              <a:t>ANTI – BULLYING WEEK 2021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85116" y="1226363"/>
            <a:ext cx="27558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>
                <a:solidFill>
                  <a:srgbClr val="FFC000"/>
                </a:solidFill>
                <a:latin typeface="Comic Sans MS" panose="030F0702030302020204" pitchFamily="66" charset="0"/>
              </a:rPr>
              <a:t>ONE</a:t>
            </a:r>
            <a:r>
              <a:rPr lang="en-GB" sz="6000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en-GB" sz="6000" b="1" dirty="0">
                <a:solidFill>
                  <a:srgbClr val="FF3300"/>
                </a:solidFill>
                <a:latin typeface="Comic Sans MS" panose="030F0702030302020204" pitchFamily="66" charset="0"/>
              </a:rPr>
              <a:t>KIND</a:t>
            </a:r>
            <a:r>
              <a:rPr lang="en-GB" sz="6000" b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 </a:t>
            </a:r>
            <a:r>
              <a:rPr lang="en-GB" sz="60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WORD</a:t>
            </a:r>
            <a:endParaRPr lang="en-GB" sz="6000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Round Diagonal Corner Rectangle 14"/>
          <p:cNvSpPr/>
          <p:nvPr/>
        </p:nvSpPr>
        <p:spPr>
          <a:xfrm>
            <a:off x="7834312" y="2836275"/>
            <a:ext cx="4324349" cy="3514725"/>
          </a:xfrm>
          <a:prstGeom prst="round2Diag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</a:t>
            </a:r>
            <a:r>
              <a:rPr lang="en-GB" sz="2800" b="1" dirty="0" smtClean="0">
                <a:solidFill>
                  <a:schemeClr val="tx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</a:t>
            </a:r>
            <a:r>
              <a:rPr lang="en-GB" sz="2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If you are facing a bullying problem, tell them to stop!</a:t>
            </a:r>
          </a:p>
          <a:p>
            <a:pPr algn="ctr"/>
            <a:endParaRPr lang="en-GB" sz="2800" b="1" dirty="0">
              <a:solidFill>
                <a:schemeClr val="tx1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/>
            <a:r>
              <a:rPr lang="en-GB" sz="2800" b="1" dirty="0" smtClean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</a:t>
            </a:r>
            <a:r>
              <a:rPr lang="en-GB" sz="2800" b="1" dirty="0" smtClean="0">
                <a:solidFill>
                  <a:schemeClr val="tx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</a:t>
            </a:r>
            <a:r>
              <a:rPr lang="en-GB" sz="2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If not, then report it to the authorities!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0550" y="476398"/>
            <a:ext cx="3571875" cy="2143124"/>
          </a:xfrm>
          <a:prstGeom prst="rect">
            <a:avLst/>
          </a:prstGeom>
        </p:spPr>
      </p:pic>
      <p:sp>
        <p:nvSpPr>
          <p:cNvPr id="22" name="Explosion 2 21"/>
          <p:cNvSpPr/>
          <p:nvPr/>
        </p:nvSpPr>
        <p:spPr>
          <a:xfrm>
            <a:off x="276225" y="4319943"/>
            <a:ext cx="4924424" cy="2452332"/>
          </a:xfrm>
          <a:prstGeom prst="irregularSeal2">
            <a:avLst/>
          </a:prstGeom>
          <a:solidFill>
            <a:schemeClr val="accent4">
              <a:lumMod val="60000"/>
              <a:lumOff val="40000"/>
            </a:schemeClr>
          </a:solidFill>
          <a:ln w="571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REPORT IT!</a:t>
            </a:r>
            <a:endParaRPr lang="en-GB" sz="36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3928" y="1872018"/>
            <a:ext cx="3534181" cy="2447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62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